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6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47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2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0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1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5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9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3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58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7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6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CC28F-C668-8848-87A5-B6C2947639F1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77EFF-75DB-3948-9AE7-F4E3F1516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3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22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400681"/>
            <a:ext cx="71810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accent6">
                    <a:lumMod val="50000"/>
                  </a:schemeClr>
                </a:solidFill>
              </a:rPr>
              <a:t>About Angels</a:t>
            </a:r>
            <a:endParaRPr lang="en-US" sz="45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4500" dirty="0" smtClean="0"/>
              <a:t>Angels were originally created by Christ and for Christ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(Colossians 1:15-17)</a:t>
            </a:r>
          </a:p>
        </p:txBody>
      </p:sp>
    </p:spTree>
    <p:extLst>
      <p:ext uri="{BB962C8B-B14F-4D97-AF65-F5344CB8AC3E}">
        <p14:creationId xmlns:p14="http://schemas.microsoft.com/office/powerpoint/2010/main" val="372603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207854"/>
            <a:ext cx="71810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Holy angels are ministering spirits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(Hebrews 1:14)</a:t>
            </a:r>
          </a:p>
          <a:p>
            <a:endParaRPr lang="en-US" sz="4500" dirty="0" smtClean="0"/>
          </a:p>
        </p:txBody>
      </p:sp>
    </p:spTree>
    <p:extLst>
      <p:ext uri="{BB962C8B-B14F-4D97-AF65-F5344CB8AC3E}">
        <p14:creationId xmlns:p14="http://schemas.microsoft.com/office/powerpoint/2010/main" val="4208383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445258"/>
            <a:ext cx="718107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sometimes appear as humans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(Hebrews 13:2)</a:t>
            </a:r>
          </a:p>
        </p:txBody>
      </p:sp>
    </p:spTree>
    <p:extLst>
      <p:ext uri="{BB962C8B-B14F-4D97-AF65-F5344CB8AC3E}">
        <p14:creationId xmlns:p14="http://schemas.microsoft.com/office/powerpoint/2010/main" val="157125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077283"/>
            <a:ext cx="71810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rarely give out their names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(Luke 1:19; Daniel 10:13)</a:t>
            </a:r>
          </a:p>
        </p:txBody>
      </p:sp>
    </p:spTree>
    <p:extLst>
      <p:ext uri="{BB962C8B-B14F-4D97-AF65-F5344CB8AC3E}">
        <p14:creationId xmlns:p14="http://schemas.microsoft.com/office/powerpoint/2010/main" val="599215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255336"/>
            <a:ext cx="71810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bring a message and then leave, but never establish an ongoing relationship with a person. </a:t>
            </a:r>
          </a:p>
        </p:txBody>
      </p:sp>
    </p:spTree>
    <p:extLst>
      <p:ext uri="{BB962C8B-B14F-4D97-AF65-F5344CB8AC3E}">
        <p14:creationId xmlns:p14="http://schemas.microsoft.com/office/powerpoint/2010/main" val="404839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471903"/>
            <a:ext cx="718107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do not receive worship, but direct worship to God and are themselves worshipers.</a:t>
            </a:r>
          </a:p>
          <a:p>
            <a:endParaRPr lang="en-US" sz="4500" dirty="0" smtClean="0"/>
          </a:p>
          <a:p>
            <a:r>
              <a:rPr lang="en-US" sz="6500" b="1" dirty="0" smtClean="0">
                <a:solidFill>
                  <a:srgbClr val="984807"/>
                </a:solidFill>
              </a:rPr>
              <a:t>(Revelation 19:10; Revelation 5:11,12)</a:t>
            </a:r>
          </a:p>
        </p:txBody>
      </p:sp>
    </p:spTree>
    <p:extLst>
      <p:ext uri="{BB962C8B-B14F-4D97-AF65-F5344CB8AC3E}">
        <p14:creationId xmlns:p14="http://schemas.microsoft.com/office/powerpoint/2010/main" val="328990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436292"/>
            <a:ext cx="7181074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984807"/>
                </a:solidFill>
              </a:rPr>
              <a:t>About demons</a:t>
            </a:r>
          </a:p>
          <a:p>
            <a:r>
              <a:rPr lang="en-US" sz="4500" dirty="0" smtClean="0"/>
              <a:t>They are unclean spirits </a:t>
            </a:r>
            <a:r>
              <a:rPr lang="en-US" sz="4500" b="1" dirty="0" smtClean="0">
                <a:solidFill>
                  <a:srgbClr val="984807"/>
                </a:solidFill>
              </a:rPr>
              <a:t>(Matthew 10:1)</a:t>
            </a:r>
            <a:r>
              <a:rPr lang="en-US" sz="4500" dirty="0" smtClean="0"/>
              <a:t>, often establishing themselves as local gods to be  worshiped </a:t>
            </a:r>
            <a:r>
              <a:rPr lang="en-US" sz="4500" b="1" dirty="0" smtClean="0">
                <a:solidFill>
                  <a:srgbClr val="984807"/>
                </a:solidFill>
              </a:rPr>
              <a:t>(Deuteronomy 12:16-18)</a:t>
            </a:r>
          </a:p>
        </p:txBody>
      </p:sp>
    </p:spTree>
    <p:extLst>
      <p:ext uri="{BB962C8B-B14F-4D97-AF65-F5344CB8AC3E}">
        <p14:creationId xmlns:p14="http://schemas.microsoft.com/office/powerpoint/2010/main" val="2498745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136633"/>
            <a:ext cx="71810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seek to influence and even control people, even believers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(Acts 5:1,2)</a:t>
            </a:r>
          </a:p>
        </p:txBody>
      </p:sp>
    </p:spTree>
    <p:extLst>
      <p:ext uri="{BB962C8B-B14F-4D97-AF65-F5344CB8AC3E}">
        <p14:creationId xmlns:p14="http://schemas.microsoft.com/office/powerpoint/2010/main" val="3095705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139538"/>
            <a:ext cx="718107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can exhibit supernatural strength and even perform miracles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(Mark 5:2-4;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2 Thessalonians 2:8-10)</a:t>
            </a:r>
          </a:p>
        </p:txBody>
      </p:sp>
    </p:spTree>
    <p:extLst>
      <p:ext uri="{BB962C8B-B14F-4D97-AF65-F5344CB8AC3E}">
        <p14:creationId xmlns:p14="http://schemas.microsoft.com/office/powerpoint/2010/main" val="4004277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017932"/>
            <a:ext cx="71810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try to incite self-destructive behavior in their victims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(Mark 5:5)</a:t>
            </a:r>
          </a:p>
        </p:txBody>
      </p:sp>
    </p:spTree>
    <p:extLst>
      <p:ext uri="{BB962C8B-B14F-4D97-AF65-F5344CB8AC3E}">
        <p14:creationId xmlns:p14="http://schemas.microsoft.com/office/powerpoint/2010/main" val="3557578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338426"/>
            <a:ext cx="718107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They can cause physical illness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(Luke 13:11)</a:t>
            </a:r>
          </a:p>
        </p:txBody>
      </p:sp>
    </p:spTree>
    <p:extLst>
      <p:ext uri="{BB962C8B-B14F-4D97-AF65-F5344CB8AC3E}">
        <p14:creationId xmlns:p14="http://schemas.microsoft.com/office/powerpoint/2010/main" val="1592867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495643"/>
            <a:ext cx="718107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Their intention is to lead people into following human reasoning and man’s </a:t>
            </a:r>
            <a:r>
              <a:rPr lang="en-US" sz="4500" dirty="0" smtClean="0"/>
              <a:t>interests </a:t>
            </a:r>
            <a:r>
              <a:rPr lang="en-US" sz="4500" dirty="0" smtClean="0"/>
              <a:t>rather than on God’s </a:t>
            </a:r>
          </a:p>
          <a:p>
            <a:r>
              <a:rPr lang="en-US" sz="6500" b="1" dirty="0" smtClean="0">
                <a:solidFill>
                  <a:srgbClr val="984807"/>
                </a:solidFill>
              </a:rPr>
              <a:t>(Matthew 16:22,23)</a:t>
            </a:r>
          </a:p>
        </p:txBody>
      </p:sp>
    </p:spTree>
    <p:extLst>
      <p:ext uri="{BB962C8B-B14F-4D97-AF65-F5344CB8AC3E}">
        <p14:creationId xmlns:p14="http://schemas.microsoft.com/office/powerpoint/2010/main" val="87628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376402"/>
            <a:ext cx="718107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984807"/>
                </a:solidFill>
              </a:rPr>
              <a:t>Demonic strategies</a:t>
            </a:r>
          </a:p>
          <a:p>
            <a:endParaRPr lang="en-US" sz="4500" dirty="0" smtClean="0"/>
          </a:p>
        </p:txBody>
      </p:sp>
    </p:spTree>
    <p:extLst>
      <p:ext uri="{BB962C8B-B14F-4D97-AF65-F5344CB8AC3E}">
        <p14:creationId xmlns:p14="http://schemas.microsoft.com/office/powerpoint/2010/main" val="2386708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973355"/>
            <a:ext cx="71810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The devil’s overall purpose </a:t>
            </a:r>
            <a:br>
              <a:rPr lang="en-US" sz="4500" dirty="0" smtClean="0"/>
            </a:br>
            <a:r>
              <a:rPr lang="en-US" sz="4500" dirty="0" smtClean="0"/>
              <a:t>is to become more real to people than God is and therefore steal glory from God and get men to fear </a:t>
            </a:r>
            <a:br>
              <a:rPr lang="en-US" sz="4500" dirty="0" smtClean="0"/>
            </a:br>
            <a:r>
              <a:rPr lang="en-US" sz="4500" dirty="0" smtClean="0"/>
              <a:t>and serve demons rather than the Lord </a:t>
            </a:r>
          </a:p>
          <a:p>
            <a:r>
              <a:rPr lang="en-US" sz="4500" b="1" dirty="0" smtClean="0">
                <a:solidFill>
                  <a:srgbClr val="984807"/>
                </a:solidFill>
              </a:rPr>
              <a:t>(Isaiah 14:13,14; 1 Peter 5:8)</a:t>
            </a:r>
            <a:endParaRPr lang="en-US" sz="4500" b="1" dirty="0">
              <a:solidFill>
                <a:srgbClr val="9848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59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973355"/>
            <a:ext cx="71810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984807"/>
                </a:solidFill>
              </a:rPr>
              <a:t>Temptation</a:t>
            </a:r>
          </a:p>
          <a:p>
            <a:r>
              <a:rPr lang="en-US" sz="4500" dirty="0" smtClean="0"/>
              <a:t>Temptation is Satan’s strategy to try and entice us to not wait for God or trust in His ways, but to meet our own needs independently of God </a:t>
            </a:r>
            <a:r>
              <a:rPr lang="en-US" sz="4500" b="1" dirty="0" smtClean="0">
                <a:solidFill>
                  <a:srgbClr val="984807"/>
                </a:solidFill>
              </a:rPr>
              <a:t>(Matthew 4:1-11; 1 John 2:15-7)</a:t>
            </a:r>
            <a:endParaRPr lang="en-US" sz="4500" b="1" dirty="0">
              <a:solidFill>
                <a:srgbClr val="9848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532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973355"/>
            <a:ext cx="718107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984807"/>
                </a:solidFill>
              </a:rPr>
              <a:t>Accusation</a:t>
            </a:r>
          </a:p>
          <a:p>
            <a:r>
              <a:rPr lang="en-US" sz="4500" dirty="0" smtClean="0"/>
              <a:t>Accusation is Satan’s strategy to try and convince us that we are less than who God says we are in Christ </a:t>
            </a:r>
            <a:r>
              <a:rPr lang="en-US" sz="4500" b="1" dirty="0" smtClean="0">
                <a:solidFill>
                  <a:srgbClr val="984807"/>
                </a:solidFill>
              </a:rPr>
              <a:t>(Revelation 12:10; Zechariah 3:1-7)</a:t>
            </a:r>
          </a:p>
        </p:txBody>
      </p:sp>
    </p:spTree>
    <p:extLst>
      <p:ext uri="{BB962C8B-B14F-4D97-AF65-F5344CB8AC3E}">
        <p14:creationId xmlns:p14="http://schemas.microsoft.com/office/powerpoint/2010/main" val="3128386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863619"/>
            <a:ext cx="718107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i="1" dirty="0" smtClean="0"/>
              <a:t>One of the severest tests of accusation is when you are accused of having blasphemed the Holy Spirit </a:t>
            </a:r>
            <a:r>
              <a:rPr lang="en-US" sz="4500" b="1" dirty="0" smtClean="0">
                <a:solidFill>
                  <a:srgbClr val="984807"/>
                </a:solidFill>
              </a:rPr>
              <a:t>(Matthew 12:30-32)</a:t>
            </a:r>
          </a:p>
        </p:txBody>
      </p:sp>
    </p:spTree>
    <p:extLst>
      <p:ext uri="{BB962C8B-B14F-4D97-AF65-F5344CB8AC3E}">
        <p14:creationId xmlns:p14="http://schemas.microsoft.com/office/powerpoint/2010/main" val="1908137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973355"/>
            <a:ext cx="71810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984807"/>
                </a:solidFill>
              </a:rPr>
              <a:t>Deception</a:t>
            </a:r>
          </a:p>
          <a:p>
            <a:r>
              <a:rPr lang="en-US" sz="4500" dirty="0" smtClean="0"/>
              <a:t>Deception is Satan’s strategy to lure people into believing in his counterfeit guidance in terms of false prophets, false teachers, false doctrine, false religions; even masquerading as the voice of God or a…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3002135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2053541"/>
            <a:ext cx="71810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holy angel or even your own voice </a:t>
            </a:r>
            <a:r>
              <a:rPr lang="en-US" sz="4500" b="1" dirty="0" smtClean="0">
                <a:solidFill>
                  <a:srgbClr val="984807"/>
                </a:solidFill>
              </a:rPr>
              <a:t>(2 Corinthians 11:1-5; 12-15; Deuteronomy 13:1-5; 18:9-14)</a:t>
            </a:r>
          </a:p>
        </p:txBody>
      </p:sp>
    </p:spTree>
    <p:extLst>
      <p:ext uri="{BB962C8B-B14F-4D97-AF65-F5344CB8AC3E}">
        <p14:creationId xmlns:p14="http://schemas.microsoft.com/office/powerpoint/2010/main" val="3103841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973355"/>
            <a:ext cx="71810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984807"/>
                </a:solidFill>
              </a:rPr>
              <a:t>Opposition</a:t>
            </a:r>
          </a:p>
          <a:p>
            <a:r>
              <a:rPr lang="en-US" sz="4500" dirty="0" smtClean="0"/>
              <a:t>Opposition is Satan’s strategy to hinder the forward work of God’s kingdom through utilizing people and </a:t>
            </a:r>
            <a:r>
              <a:rPr lang="en-US" sz="4500" dirty="0" err="1" smtClean="0"/>
              <a:t>circum</a:t>
            </a:r>
            <a:r>
              <a:rPr lang="en-US" sz="4500" dirty="0" smtClean="0"/>
              <a:t>-stances; he will even go so far as to use persecution, imprisonment and even...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2744075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973355"/>
            <a:ext cx="718107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murder </a:t>
            </a:r>
            <a:r>
              <a:rPr lang="en-US" sz="4500" dirty="0" smtClean="0"/>
              <a:t>to try and stop God </a:t>
            </a:r>
            <a:r>
              <a:rPr lang="en-US" sz="4500" b="1" dirty="0" smtClean="0">
                <a:solidFill>
                  <a:srgbClr val="984807"/>
                </a:solidFill>
              </a:rPr>
              <a:t>(1 Thessalonians 2:18; John 10:10; John 8:44; Revelation 2:10)</a:t>
            </a:r>
          </a:p>
          <a:p>
            <a:endParaRPr lang="en-US" sz="4500" dirty="0" smtClean="0"/>
          </a:p>
        </p:txBody>
      </p:sp>
    </p:spTree>
    <p:extLst>
      <p:ext uri="{BB962C8B-B14F-4D97-AF65-F5344CB8AC3E}">
        <p14:creationId xmlns:p14="http://schemas.microsoft.com/office/powerpoint/2010/main" val="1157680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00" y="1780528"/>
            <a:ext cx="71810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“The </a:t>
            </a:r>
            <a:r>
              <a:rPr lang="en-US" sz="4500" dirty="0" smtClean="0"/>
              <a:t>prince of darkness grim; we tremble not for him. His rage we can endure, for lo his doom is sure. One little word shall fell him</a:t>
            </a:r>
            <a:r>
              <a:rPr lang="en-US" sz="4500" dirty="0" smtClean="0"/>
              <a:t>!” </a:t>
            </a:r>
            <a:r>
              <a:rPr lang="en-US" dirty="0" smtClean="0"/>
              <a:t>A Mighty Fortress is our God</a:t>
            </a:r>
            <a:r>
              <a:rPr lang="en-US" sz="4500" dirty="0" smtClean="0"/>
              <a:t> </a:t>
            </a:r>
            <a:endParaRPr lang="en-US" sz="4500" dirty="0" smtClean="0"/>
          </a:p>
          <a:p>
            <a:r>
              <a:rPr lang="en-US" sz="4500" b="1" dirty="0" smtClean="0">
                <a:solidFill>
                  <a:srgbClr val="984807"/>
                </a:solidFill>
              </a:rPr>
              <a:t>(2 Thessalonians 3:1-3)</a:t>
            </a:r>
            <a:endParaRPr lang="en-US" sz="4500" b="1" dirty="0">
              <a:solidFill>
                <a:srgbClr val="9848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3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436</Words>
  <Application>Microsoft Office PowerPoint</Application>
  <PresentationFormat>On-screen Show (4:3)</PresentationFormat>
  <Paragraphs>42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Integris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Carroll</dc:creator>
  <cp:lastModifiedBy>Rich Miller</cp:lastModifiedBy>
  <cp:revision>4</cp:revision>
  <dcterms:created xsi:type="dcterms:W3CDTF">2014-04-10T18:57:09Z</dcterms:created>
  <dcterms:modified xsi:type="dcterms:W3CDTF">2014-04-11T16:35:58Z</dcterms:modified>
</cp:coreProperties>
</file>